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0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5B8C9A-B520-1933-A943-AB68BB9DB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1D94F-F40C-4757-A07D-A4DD273BDFD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A751B-D9EC-4266-DA07-D5B26C9CF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3FE68-65CB-D4FD-F42D-953B78CDF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F32D3-F63E-42AE-AAD6-02EC76CF414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04992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34C81-7778-8F55-2EF0-8490FF14B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3F711-0819-4E3E-887E-080E31CDF0C3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94AEC-0298-F025-A80A-8435E3F85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4A0020-D591-4F72-9E8A-CAD112C9E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0637A-D389-4005-940E-5BDC6638E0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36630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0F8EB1-D945-148A-9AD8-28D0D90C1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191C6-AA8D-43A4-8E6B-B4162143AD9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52EAF0-E7CC-5F57-D4D7-5B801006D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B3FE9-9576-2024-CBB4-9522242FF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E419D-1E66-4B7A-B496-4A11F9C033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05191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9B5C9-4BBC-D4FD-F2B8-AC8D5BD25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C81D2-CAC2-4FF2-9D34-389CCBB38FC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1D8DC-8854-90D0-1901-AE906165C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D99E8-33EF-5477-2135-36F8688B5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E4741-C179-4876-AA3C-F389E35E2C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96457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436A8F-61DA-539B-2425-CF37A5B72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11D1C-62DC-4908-A9B8-8120D9DE4928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26C56-46A5-BA44-25DB-34F7F899E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2E2B1E-A1F0-9599-CDF1-999E36302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F9924-58C7-4411-A877-187C3D464E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0427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BF31E23-141F-3511-8411-5DCEA24B5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7BC5D-7590-46C9-9F24-B619E7E7D6F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F1A38D-B0AE-02BA-8A82-5E5EB6818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B65289-8E57-A17D-5800-C636F3BFD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E178C-9DEF-4E6B-95EC-A895230471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61084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7D3C3E1-7670-478B-D812-D3A1C492E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70AC9-6295-4285-92EA-3799B947FB7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18776F0-EF93-B027-BC93-1938F1FFE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B54FBFF-2576-3985-C633-7183F831E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DEC25-01A0-4374-AF30-4AC7CFA302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69455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0E739A6-F7EE-1F61-A521-818E8F598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8E00A-A1C5-426D-BC0C-3E5770763E5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33A6844-A2BA-1137-9D00-83D30680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BBA1BA8-91D9-EE04-6159-C0E59A192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9CFC3-97AE-4A4F-BDAE-244D4C6A1E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59021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2C550D3-B4F3-C272-06D5-F08D3355E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5179E-3F63-4438-9DDE-B776C5B5BD2E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3E996C4-8398-1CB7-DF70-6465858D7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84A63FA-D500-5AC5-2EBA-7E320E447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6C639-D3E0-42B0-9E09-5E85B8EA04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5090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3D8082-97DB-AAF1-A5F3-A42EAD077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EC360-67A8-4FB4-91BE-C4986B721C0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98D0354-D4B9-C11C-D5F8-74A171734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1A5E62-E998-1913-782B-C275E1A9D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D42BC-E73F-427D-A3BB-FC9D1E60BD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8230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4EB171E-DBA2-DFAB-FD2B-6D15EDC0E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F6292-11ED-4C8B-AB19-F51F28C3500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0CE0DA-0CD0-791B-92A9-9A18FF1E4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8E398D-7BC3-45B9-BB1B-90CDE672D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70232-02B7-4368-B940-39A5E7BEA3A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79349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AC62791-DB32-5D8D-CAD9-43C2E1AF78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0D6B163-EF93-F4CA-D070-417D869DE0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662F0-A97B-707D-F6A6-9B23219738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3C4BED-25D1-4E75-9D62-EC55C65136B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35295-EA47-7EDB-3479-8E41B53E48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6E270-65DC-001D-FDD6-79A37AC185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BBED4DB-18F7-4AD5-890C-67B517D446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EFE73B37-8EBE-C7BF-FF61-9870E90BBA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836613"/>
            <a:ext cx="10728325" cy="4392612"/>
          </a:xfrm>
        </p:spPr>
        <p:txBody>
          <a:bodyPr/>
          <a:lstStyle/>
          <a:p>
            <a:pPr eaLnBrk="1" hangingPunct="1"/>
            <a:r>
              <a:rPr lang="en-AU" altLang="en-US" sz="1900" dirty="0">
                <a:solidFill>
                  <a:schemeClr val="bg1"/>
                </a:solidFill>
              </a:rPr>
              <a:t>Verse 1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Wonderful counsellor Mighty God among us</a:t>
            </a: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Everlasting Father Prince who rules in peace</a:t>
            </a:r>
          </a:p>
          <a:p>
            <a:pPr eaLnBrk="1" hangingPunct="1"/>
            <a:r>
              <a:rPr lang="en-AU" altLang="en-US" sz="4000">
                <a:solidFill>
                  <a:schemeClr val="bg1"/>
                </a:solidFill>
              </a:rPr>
              <a:t>To us a Child is born To us a Son is </a:t>
            </a:r>
            <a:r>
              <a:rPr lang="en-AU" altLang="en-US" sz="4000" dirty="0" err="1">
                <a:solidFill>
                  <a:schemeClr val="bg1"/>
                </a:solidFill>
              </a:rPr>
              <a:t>giv'n</a:t>
            </a:r>
            <a:endParaRPr lang="en-AU" altLang="en-US" sz="4000" dirty="0">
              <a:solidFill>
                <a:schemeClr val="bg1"/>
              </a:solidFill>
            </a:endParaRPr>
          </a:p>
          <a:p>
            <a:pPr eaLnBrk="1" hangingPunct="1"/>
            <a:r>
              <a:rPr lang="en-AU" altLang="en-US" sz="4000" dirty="0">
                <a:solidFill>
                  <a:schemeClr val="bg1"/>
                </a:solidFill>
              </a:rPr>
              <a:t>To those who walked in darkness The light has come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81A668DE-2E03-2E51-0835-047FC27B9A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1052513"/>
            <a:ext cx="10440988" cy="45862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2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</a:rPr>
              <a:t>Son of God Son of Man Word of God incarnate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</a:rPr>
              <a:t>Suffering Saviour Glorious Risen Lord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</a:rPr>
              <a:t>For God so loved the world He gave His only Son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</a:rPr>
              <a:t>No more we walk in darkness The light has come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A9BDE00D-9EAA-78A2-EE3B-A15B3D54AC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765175"/>
            <a:ext cx="10728325" cy="4873625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chemeClr val="bg1"/>
                </a:solidFill>
              </a:rPr>
              <a:t>Verse 3</a:t>
            </a:r>
          </a:p>
          <a:p>
            <a:pPr eaLnBrk="1" hangingPunct="1"/>
            <a:r>
              <a:rPr lang="en-AU" altLang="en-US">
                <a:solidFill>
                  <a:schemeClr val="bg1"/>
                </a:solidFill>
              </a:rPr>
              <a:t>King of kings Lord of lords Son of God exalted</a:t>
            </a:r>
          </a:p>
          <a:p>
            <a:pPr eaLnBrk="1" hangingPunct="1"/>
            <a:r>
              <a:rPr lang="en-AU" altLang="en-US">
                <a:solidFill>
                  <a:schemeClr val="bg1"/>
                </a:solidFill>
              </a:rPr>
              <a:t>Name above ev'ry name Lamb upon the throne</a:t>
            </a:r>
          </a:p>
          <a:p>
            <a:pPr eaLnBrk="1" hangingPunct="1"/>
            <a:r>
              <a:rPr lang="en-AU" altLang="en-US">
                <a:solidFill>
                  <a:schemeClr val="bg1"/>
                </a:solidFill>
              </a:rPr>
              <a:t>This King will come again The Father's only Son</a:t>
            </a:r>
          </a:p>
          <a:p>
            <a:pPr eaLnBrk="1" hangingPunct="1"/>
            <a:r>
              <a:rPr lang="en-AU" altLang="en-US">
                <a:solidFill>
                  <a:schemeClr val="bg1"/>
                </a:solidFill>
              </a:rPr>
              <a:t>No more a world in darkness The light will come</a:t>
            </a:r>
          </a:p>
          <a:p>
            <a:pPr eaLnBrk="1" hangingPunct="1"/>
            <a:endParaRPr lang="en-AU" altLang="en-US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199ACB-0367-162C-57FC-BDD9E494A6B0}"/>
              </a:ext>
            </a:extLst>
          </p:cNvPr>
          <p:cNvSpPr/>
          <p:nvPr/>
        </p:nvSpPr>
        <p:spPr>
          <a:xfrm>
            <a:off x="334963" y="5876925"/>
            <a:ext cx="5364162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Song # 1228275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Chick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Yuill</a:t>
            </a:r>
            <a:endParaRPr lang="en-AU" sz="1050" dirty="0">
              <a:solidFill>
                <a:schemeClr val="bg1"/>
              </a:solidFill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© 1987 Salvationist Publishing &amp; Supplies Ltd. (Admin. by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CopyCare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160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Light Has Come</dc:title>
  <dc:creator>ITS</dc:creator>
  <cp:lastModifiedBy>Narelle Wheaton</cp:lastModifiedBy>
  <cp:revision>4</cp:revision>
  <dcterms:created xsi:type="dcterms:W3CDTF">2016-01-14T03:17:04Z</dcterms:created>
  <dcterms:modified xsi:type="dcterms:W3CDTF">2023-06-08T02:25:58Z</dcterms:modified>
</cp:coreProperties>
</file>